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35F69-0013-4860-830E-04D8680BD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887AA-ED6D-48D4-B684-CF38C6FA5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5DD88-FBE1-49B8-AA0A-2CFA64490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7BA4A-8952-48D8-BDA7-3A800499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84062-4373-41EC-A2E1-8D8E6000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8083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F98D6-1F0C-4B94-B153-B776269E2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1F4C2-8F64-4C54-BFCB-E9DFD65D8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39744-8520-4630-B8F9-9EE83625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04A08-1086-403C-BA78-7C3DE0DE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C83A6-CA00-4AE4-82C5-4783C3E0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549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9C1DA-0FF6-4A03-A3E4-2E390A54F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C38D5-5732-446F-9B12-73A2E0759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1CD75-4CE0-490E-B306-5E36273AA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BCC5D-62DB-4B83-A125-6A6478FA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819B1-42FD-4180-99F4-DD50F3106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98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1E765-E5C9-4D44-AA37-880C26F9A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B2EE1-6458-42D6-B6C9-6089D4298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C1B35-7729-4C5C-82DF-11B82A161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56107-0FD5-4B2F-9080-8A86C3D99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2ACF1-E3A1-4552-BB30-0242BA9D0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3105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14BC-E4A5-4E8B-BD5F-9602F372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A0B9B-A7AF-44AD-9005-4DE24EB0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63D12-9579-4B7C-95D1-B9A9F0BA5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B4E62-C15F-483A-B21E-2F285AC9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7B256-1139-46E5-84F8-6AFBD9D0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417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B096B-2D69-49AF-AAD6-7C13D96BA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7D988-39AB-40D9-B2B5-73EDEFD15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9D947-BB43-4146-809B-17A133412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E2C8C-4725-4E0E-9247-BE3B48E1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80F52-FCFA-411E-8E72-21FF763E2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19993-AA13-4B14-8D6B-77D2924EB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338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DA8EC-3EF2-4B14-AD68-249A3CCFE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E7A93-5F23-4693-8F84-04976AF6D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24D05-BD71-40A0-A0F6-72800EF6E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8BD6FB-89A2-4649-95EF-35EBCEB32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C7F85-BDA5-472F-A0B0-9095C4F068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CF820D-8F27-480F-A029-B2BEB4DE2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58E0CC-5C10-41E7-8092-1F9EA463F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180303-A09C-4B70-BEE6-560B18C9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7557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D8B24-70C6-4AEA-9D52-C449BC3A3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9B40E6-D996-4DCD-87EB-3C917202F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86330-5FC8-4016-B25F-F5F1AFA3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40CF8-41BE-4BC5-A71F-F969D0FA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752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0C2FA-3FF7-4AE1-A719-8607212C7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C30FC7-78FE-4FB9-BB36-678C7418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1ECCB-EFF2-46B3-B333-82E2BBDA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856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17C7C-AE63-40AA-AF07-80CA5C400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F6F0C-2162-4491-B039-F8D19A3CE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EAA80-C0BF-48DF-A54D-CB3D96E6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AE8772-37D2-44CD-BCCD-F46C2A2F9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DB050-B090-48BD-BAB3-503FA9956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F1526-A613-4F79-8C44-2766156CF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586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FDABF-D74A-4C0D-B8F0-1BC226B0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6327EE-DD6C-499C-9788-CF20BCB100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7C2DA9-6972-48DC-8C70-ECB1867E5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A3817-6483-450D-BC47-013D977B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33A53-2FA1-48C4-8AB4-B8C242DC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9E210-B811-4AAD-A047-095BFF607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733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2C8CE0-6686-47D2-A2FB-81BF91A61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2DFE3-2743-4857-8E11-6C4274786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834B0-9134-48E9-9FDB-8CF63E0F2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3728F-C4E3-49B2-9826-2734F605EF12}" type="datetimeFigureOut">
              <a:rPr lang="en-ID" smtClean="0"/>
              <a:t>16/09/2020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28E38-D583-4AFD-80AB-9553844DF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9C238-0E44-4DCB-876F-4A70415EB5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81347-2DAF-40CF-85F9-5EC755A66B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125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DA9157-A7EA-4815-BA76-65332D032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656412"/>
            <a:ext cx="11830050" cy="594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</cp:revision>
  <dcterms:created xsi:type="dcterms:W3CDTF">2020-09-16T02:16:56Z</dcterms:created>
  <dcterms:modified xsi:type="dcterms:W3CDTF">2020-09-16T02:19:46Z</dcterms:modified>
</cp:coreProperties>
</file>